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89" r:id="rId3"/>
    <p:sldId id="279" r:id="rId4"/>
    <p:sldId id="290" r:id="rId5"/>
    <p:sldId id="286" r:id="rId6"/>
    <p:sldId id="291" r:id="rId7"/>
    <p:sldId id="283" r:id="rId8"/>
    <p:sldId id="261" r:id="rId9"/>
    <p:sldId id="263" r:id="rId10"/>
    <p:sldId id="264" r:id="rId11"/>
    <p:sldId id="292" r:id="rId12"/>
    <p:sldId id="293" r:id="rId13"/>
    <p:sldId id="294" r:id="rId14"/>
    <p:sldId id="295" r:id="rId15"/>
    <p:sldId id="297" r:id="rId16"/>
    <p:sldId id="299" r:id="rId17"/>
    <p:sldId id="300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3D22-E300-4A6A-9894-F2FFD36A020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A43D22-E300-4A6A-9894-F2FFD36A0203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344FC8-2267-4093-BD40-36D9100860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1928802"/>
            <a:ext cx="5974432" cy="159158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«</a:t>
            </a:r>
            <a:r>
              <a:rPr lang="ru-RU" sz="4800" dirty="0" smtClean="0">
                <a:solidFill>
                  <a:srgbClr val="C00000"/>
                </a:solidFill>
              </a:rPr>
              <a:t>Казак защитник Отечества»</a:t>
            </a: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dirty="0" smtClean="0">
                <a:solidFill>
                  <a:srgbClr val="C00000"/>
                </a:solidFill>
              </a:rPr>
              <a:t/>
            </a:r>
            <a:br>
              <a:rPr lang="ru-RU" sz="8000" dirty="0" smtClean="0">
                <a:solidFill>
                  <a:srgbClr val="C00000"/>
                </a:solidFill>
              </a:rPr>
            </a:b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0694" y="628652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Фоминичева</a:t>
            </a:r>
            <a:r>
              <a:rPr lang="ru-RU" dirty="0" smtClean="0"/>
              <a:t> Т.В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ЗАЧИЙ ДОМ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37" r="3137"/>
          <a:stretch>
            <a:fillRect/>
          </a:stretch>
        </p:blipFill>
        <p:spPr>
          <a:xfrm>
            <a:off x="539552" y="548680"/>
            <a:ext cx="806489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7584" y="692696"/>
            <a:ext cx="3800401" cy="4800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А если вдруг начиналась война – казак садился на коня, брал шашку в руки и воевать обязан был до победы. 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азак с шашкой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32656"/>
            <a:ext cx="3240360" cy="6264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заки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052" r="5052"/>
          <a:stretch>
            <a:fillRect/>
          </a:stretch>
        </p:blipFill>
        <p:spPr>
          <a:xfrm>
            <a:off x="1547664" y="260648"/>
            <a:ext cx="6840760" cy="482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5373216"/>
            <a:ext cx="8352928" cy="1224136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/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Жизнь была не лёгкой и опасной, так как часто нападали враги на русские земли, а казаки любили всегда свою Родину – Русь и готовы были в любой момент встать на её защиту.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65104"/>
            <a:ext cx="8686800" cy="2304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Казак – вольный человек,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храбрый воин.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Главная казачья заповедь -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«Люби Россию, ибо она твоя мать»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404664"/>
            <a:ext cx="8496944" cy="61206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Казак смелый, отважный, храбрый воин: воевал на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коне с винтовкой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через плечо и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шашкой в руке.</a:t>
            </a:r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 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Каждый казак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имел личное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оружие – саблю и 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Narrow" pitchFamily="34" charset="0"/>
              </a:rPr>
              <a:t>верховую лошадь. </a:t>
            </a:r>
            <a:endParaRPr lang="ru-RU" sz="3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" name="Содержимое 4" descr="казак-на-коне-карт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340768"/>
            <a:ext cx="4464495" cy="51125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зак обуч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375" r="7375"/>
          <a:stretch>
            <a:fillRect/>
          </a:stretch>
        </p:blipFill>
        <p:spPr>
          <a:xfrm>
            <a:off x="3923928" y="188640"/>
            <a:ext cx="4896544" cy="3797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8511480" cy="6048672"/>
          </a:xfrm>
        </p:spPr>
        <p:txBody>
          <a:bodyPr/>
          <a:lstStyle/>
          <a:p>
            <a:endParaRPr lang="ru-RU" sz="3200" dirty="0" smtClean="0"/>
          </a:p>
          <a:p>
            <a:r>
              <a:rPr lang="ru-RU" sz="3200" dirty="0" smtClean="0">
                <a:solidFill>
                  <a:srgbClr val="002060"/>
                </a:solidFill>
              </a:rPr>
              <a:t>Смелость, отвага,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сила, ловкость - 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воспитывались в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казаках с детства.  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                                    </a:t>
            </a:r>
            <a:r>
              <a:rPr lang="ru-RU" sz="3200" dirty="0" smtClean="0">
                <a:solidFill>
                  <a:srgbClr val="002060"/>
                </a:solidFill>
              </a:rPr>
              <a:t>Казаки – надёжная сила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                                    Родины во все времена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к\Desktop\КАЗАЧЕСТВО\ФОТО\казаки 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3600400" cy="2485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2962672" cy="577172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Мальчики в этих семьях росли смелыми, ловкими, выносливыми, играли в военные игры. Они уже с детства готовились к будущей военной службе, а для этого нужно было научиться уверенно скакать на коне, быстро бегать, размахивая деревянной шашкой.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азаки дети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548680"/>
            <a:ext cx="5447768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458200" cy="5207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Главным у казаков был казачий атаман, его выбирали из самых смелых казаков.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азак атам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8"/>
            <a:ext cx="6960319" cy="5201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Атаман Это казачий командир, у него хранилось казачье знамя, с ним в бой шли казаки. Атаман всегда был впереди, он отвечал за воинскую дисциплину и порядок.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548680"/>
            <a:ext cx="2458615" cy="480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В давние времена, в наши края бежали со всей России люди от тяжёлой жизни. Они селились по берегам рек нашего края.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казаки вол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620688"/>
            <a:ext cx="6048671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омик у рек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14" b="1414"/>
          <a:stretch>
            <a:fillRect/>
          </a:stretch>
        </p:blipFill>
        <p:spPr>
          <a:xfrm>
            <a:off x="3505200" y="476672"/>
            <a:ext cx="517125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3168352" cy="3816424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почему по берегам рек расселялись и строили свои жилища люди?</a:t>
            </a:r>
            <a:endParaRPr lang="ru-RU" sz="2800" b="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941168"/>
            <a:ext cx="8352928" cy="158417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 потому, что, где вода – там и жизнь. </a:t>
            </a:r>
            <a:endParaRPr lang="ru-RU" sz="48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18720" cy="2899792"/>
          </a:xfrm>
        </p:spPr>
        <p:txBody>
          <a:bodyPr/>
          <a:lstStyle/>
          <a:p>
            <a:r>
              <a:rPr lang="ru-RU" dirty="0" smtClean="0"/>
              <a:t>Люди обустраивали жилища, обзаводились семьями и жили.</a:t>
            </a:r>
            <a:endParaRPr lang="ru-RU" dirty="0"/>
          </a:p>
        </p:txBody>
      </p:sp>
      <p:pic>
        <p:nvPicPr>
          <p:cNvPr id="6" name="Содержимое 5" descr="казаки дом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996952"/>
            <a:ext cx="3991992" cy="2811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саманная хат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56992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Эти свободолюбивые люди называли себя казаками. </a:t>
            </a:r>
            <a:endParaRPr lang="ru-RU" dirty="0"/>
          </a:p>
        </p:txBody>
      </p:sp>
      <p:pic>
        <p:nvPicPr>
          <p:cNvPr id="4" name="Содержимое 3" descr="свобод каза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28765"/>
            <a:ext cx="6624736" cy="4912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712968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Казаки всегда были привязаны к рекам и называли свои войска по названиям крупных рек, вдоль которых они обитали.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зак в быту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55" r="5455"/>
          <a:stretch>
            <a:fillRect/>
          </a:stretch>
        </p:blipFill>
        <p:spPr>
          <a:xfrm>
            <a:off x="1547664" y="404664"/>
            <a:ext cx="691276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941168"/>
            <a:ext cx="8295456" cy="10003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Казаки были сильные и уверенные в себе люди, ведь им приходилось делать самим всё, что нужно для жизни: жилище построить, семью кормить, одевать, и хозяйство обустраивать. 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заки быт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4" b="1544"/>
          <a:stretch>
            <a:fillRect/>
          </a:stretch>
        </p:blipFill>
        <p:spPr>
          <a:xfrm>
            <a:off x="755576" y="692696"/>
            <a:ext cx="777882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зачья хат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240" r="4240"/>
          <a:stretch>
            <a:fillRect/>
          </a:stretch>
        </p:blipFill>
        <p:spPr>
          <a:xfrm>
            <a:off x="827584" y="616634"/>
            <a:ext cx="7706816" cy="554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572</TotalTime>
  <Words>322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«Казак защитник Отечества»  </vt:lpstr>
      <vt:lpstr>Слайд 2</vt:lpstr>
      <vt:lpstr>почему по берегам рек расселялись и строили свои жилища люди?</vt:lpstr>
      <vt:lpstr>Люди обустраивали жилища, обзаводились семьями и жили.</vt:lpstr>
      <vt:lpstr>Эти свободолюбивые люди называли себя казаками. </vt:lpstr>
      <vt:lpstr>Казаки всегда были привязаны к рекам и называли свои войска по названиям крупных рек, вдоль которых они обитали. </vt:lpstr>
      <vt:lpstr>Слайд 7</vt:lpstr>
      <vt:lpstr>Слайд 8</vt:lpstr>
      <vt:lpstr>Слайд 9</vt:lpstr>
      <vt:lpstr>Слайд 10</vt:lpstr>
      <vt:lpstr>Слайд 11</vt:lpstr>
      <vt:lpstr>Слайд 12</vt:lpstr>
      <vt:lpstr>Казак – вольный человек,  храбрый воин.  Главная казачья заповедь -  «Люби Россию, ибо она твоя мать» </vt:lpstr>
      <vt:lpstr>Слайд 14</vt:lpstr>
      <vt:lpstr>Слайд 15</vt:lpstr>
      <vt:lpstr>Слайд 16</vt:lpstr>
      <vt:lpstr>Главным у казаков был казачий атаман, его выбирали из самых смелых казаков.</vt:lpstr>
      <vt:lpstr>Атаман Это казачий командир, у него хранилось казачье знамя, с ним в бой шли казаки. Атаман всегда был впереди, он отвечал за воинскую дисциплину и порядок.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1</cp:lastModifiedBy>
  <cp:revision>19</cp:revision>
  <dcterms:created xsi:type="dcterms:W3CDTF">2014-09-15T22:10:58Z</dcterms:created>
  <dcterms:modified xsi:type="dcterms:W3CDTF">2023-02-04T16:07:15Z</dcterms:modified>
</cp:coreProperties>
</file>